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4633"/>
  </p:normalViewPr>
  <p:slideViewPr>
    <p:cSldViewPr snapToGrid="0">
      <p:cViewPr varScale="1">
        <p:scale>
          <a:sx n="74" d="100"/>
          <a:sy n="74" d="100"/>
        </p:scale>
        <p:origin x="34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A84E-51E4-E34B-9693-8C15D262742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B604-9079-064E-8F3C-98C2FD0F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0A189A-C292-B04D-3A8A-046A468CC4EE}"/>
              </a:ext>
            </a:extLst>
          </p:cNvPr>
          <p:cNvSpPr txBox="1"/>
          <p:nvPr/>
        </p:nvSpPr>
        <p:spPr>
          <a:xfrm>
            <a:off x="1454727" y="2900551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Stress Resiliency: </a:t>
            </a:r>
            <a:r>
              <a:rPr lang="en-US" sz="1100" b="1" dirty="0" smtClean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08/06 </a:t>
            </a:r>
            <a:r>
              <a:rPr lang="en-US" sz="1100" b="1" dirty="0" smtClean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– 2:30pm </a:t>
            </a:r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 smtClean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FFSC</a:t>
            </a:r>
            <a:endParaRPr lang="en-US" sz="1100" dirty="0">
              <a:solidFill>
                <a:srgbClr val="24408E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9E21C-312E-ED1F-2BC1-2D0F05B1C5FF}"/>
              </a:ext>
            </a:extLst>
          </p:cNvPr>
          <p:cNvSpPr txBox="1"/>
          <p:nvPr/>
        </p:nvSpPr>
        <p:spPr>
          <a:xfrm>
            <a:off x="1454727" y="3290457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Mindfulness &amp; Meditation: 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08/13 </a:t>
            </a:r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2:30pm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FFSC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819BF-D7A8-7CCC-A740-0E047E31535D}"/>
              </a:ext>
            </a:extLst>
          </p:cNvPr>
          <p:cNvSpPr txBox="1"/>
          <p:nvPr/>
        </p:nvSpPr>
        <p:spPr>
          <a:xfrm>
            <a:off x="1454727" y="3692238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Living Core Values: </a:t>
            </a:r>
            <a:r>
              <a:rPr lang="en-US" sz="1100" b="1" dirty="0" smtClean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08/20 </a:t>
            </a:r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2:30pm </a:t>
            </a:r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FFSC</a:t>
            </a:r>
            <a:endParaRPr lang="en-US" sz="1100" dirty="0">
              <a:solidFill>
                <a:srgbClr val="24408E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4898D-A81D-9303-A3BA-9281665202CE}"/>
              </a:ext>
            </a:extLst>
          </p:cNvPr>
          <p:cNvSpPr txBox="1"/>
          <p:nvPr/>
        </p:nvSpPr>
        <p:spPr>
          <a:xfrm>
            <a:off x="1454727" y="4082144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Flexibility: 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08/27 </a:t>
            </a:r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2:30pm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FFSC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23922-906C-67D1-6772-2E1913357D0B}"/>
              </a:ext>
            </a:extLst>
          </p:cNvPr>
          <p:cNvSpPr txBox="1"/>
          <p:nvPr/>
        </p:nvSpPr>
        <p:spPr>
          <a:xfrm>
            <a:off x="1454727" y="4495800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Problem </a:t>
            </a:r>
            <a:r>
              <a:rPr lang="en-US" sz="1100" b="1" dirty="0" smtClean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Solving: 09/03–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2:30pm </a:t>
            </a:r>
            <a:r>
              <a:rPr lang="en-US" sz="1100" b="1" dirty="0">
                <a:solidFill>
                  <a:srgbClr val="24408E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FFSC</a:t>
            </a:r>
            <a:endParaRPr lang="en-US" sz="1100" dirty="0">
              <a:solidFill>
                <a:srgbClr val="24408E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FE33A-83A0-FA55-B7F9-B2DEC3A98A07}"/>
              </a:ext>
            </a:extLst>
          </p:cNvPr>
          <p:cNvSpPr txBox="1"/>
          <p:nvPr/>
        </p:nvSpPr>
        <p:spPr>
          <a:xfrm>
            <a:off x="1454727" y="4885706"/>
            <a:ext cx="5438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Connection: 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09/10 </a:t>
            </a:r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2:30pm</a:t>
            </a:r>
            <a:r>
              <a:rPr lang="en-US" sz="1100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</a:t>
            </a:r>
            <a:r>
              <a:rPr lang="en-US" sz="1100" b="1" dirty="0">
                <a:solidFill>
                  <a:srgbClr val="24408E"/>
                </a:solidFill>
                <a:latin typeface="Century Gothic" panose="020B0502020202020204" pitchFamily="34" charset="0"/>
              </a:rPr>
              <a:t>FFSC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CDAA2-846E-F3CF-E0C6-2BE232E38CF9}"/>
              </a:ext>
            </a:extLst>
          </p:cNvPr>
          <p:cNvSpPr txBox="1"/>
          <p:nvPr/>
        </p:nvSpPr>
        <p:spPr>
          <a:xfrm>
            <a:off x="0" y="9427083"/>
            <a:ext cx="7772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Contact your local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Fleet and Family Support Center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for more information.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276F9-C2DC-DFDB-7CF4-542273858FDD}"/>
              </a:ext>
            </a:extLst>
          </p:cNvPr>
          <p:cNvSpPr txBox="1"/>
          <p:nvPr/>
        </p:nvSpPr>
        <p:spPr>
          <a:xfrm>
            <a:off x="889906" y="5598435"/>
            <a:ext cx="599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Please call FFSC @ 760-939-4545 to reserve your spot. Reservations required at least one week in advance.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6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487</TotalTime>
  <Words>79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Calvi, Nonette M CIV (USA)</cp:lastModifiedBy>
  <cp:revision>14</cp:revision>
  <dcterms:created xsi:type="dcterms:W3CDTF">2022-12-15T14:47:00Z</dcterms:created>
  <dcterms:modified xsi:type="dcterms:W3CDTF">2024-07-23T17:03:56Z</dcterms:modified>
</cp:coreProperties>
</file>