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23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126D-F9BC-B448-BADB-FB4D54C65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E8C182-35F8-CC94-3BC1-8ADC3C01D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37E06-918C-ABB4-D4E2-FDDAAF3E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0DDD5-D958-40F6-51E7-47E4BB1BC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767D-242A-36B0-CE0A-B75A13C2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712D-DB4D-2878-FA25-1AED3247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F47065-92A4-D5A0-B275-EE8B21F2B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4C752-4AF8-F1C8-E336-446C5276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6D166-12BE-C72D-A820-C0A8F0FFE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C1069-93EC-4EA4-10C3-F6B559A7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5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53517-F796-B85B-5D99-BD756915C3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7D37E6-D603-FA26-6ED3-1D764A78E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B013D-9464-E020-4D80-43ECA1AA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BC7C-204F-7A2F-5ECC-2CE997DC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9CC5F-C2CD-AA62-171D-59E78444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0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6BC6-78C1-0210-D031-D1FF98E89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3BB5C-9000-EAD8-E884-90257948F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26C6E-FE57-B992-6497-9C40A255F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0895D-4CFF-CA48-FB27-CE32E33BC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06382-1693-0F60-5F5E-9F268AE6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8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29D09-5232-4B13-122F-6E911D79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F66A0-9952-FEF7-54CC-A781A13D5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3E5CF-A5A8-B9FF-BB61-DC571513C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D5A7B-9D4B-C0DB-861C-6BB50EF37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F36FE-B02E-3839-3489-1895E9029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9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AC24B-B360-8D8A-61D0-4957F8FB8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DAE6-62EE-9FC9-6066-E4AAAF603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BC900-C754-0375-05BB-B931A612F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10469-09FF-6B1E-6875-D4F6204A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CEF6C-B50C-7D5D-2619-345CAADC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1B65A-44F1-2D6E-97C1-D74C7EB0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2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058F7-E339-288F-C79E-C70ED7C0C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17B4C-E861-EC13-7231-69F56AA55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C2501-A5A9-90B0-3373-837E27C9F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7A46AB-E18C-0449-DB3F-247E75FE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C7768-E99A-EE86-1FD2-B86079186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ED02D-5A64-4E10-E9A5-82527BF3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750FD-3C7E-65D1-92B1-4FE37709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06A25D-FA7B-729B-5CFD-AB210C0A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189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AA549-79C7-EF5A-449D-5A151C8A1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0A1F53-BC49-FCAA-AF46-9B82D9D9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82D8C0-F502-A06A-B46B-CCC7FC99F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852DB5-DF27-5E6E-9E2F-4114A8176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44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5DEF3-0937-6649-A226-3F79503F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510195-EA14-9183-DA9B-219CD6921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4B2131-1C2B-8EFA-1184-3F349F311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66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8289C-2213-05F1-61ED-E3E2D4C8F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B6BEB-F5FD-731A-BF11-A95DB7A49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5B7C3D-969B-D3EC-6729-3482EF53E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24D2E-FA5A-3ABC-E6A9-34EDBBEC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042CF5-3751-9FD0-18F2-C221FD7B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85327-524D-5FCA-12B6-04673EDC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5DDB-0D80-5A68-3184-1620A10FA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48C87-0D66-5238-F853-D90567A85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399C3-D12B-903A-9048-E8059AF4A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42218-1B49-92B4-F50F-B770808E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1AD08-7BBE-6C0E-DEC9-6D135B7D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900246-2E0C-0CDC-1FB5-B93D8CB57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0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6C4F8-4D96-C4B6-7A86-9C2CECD7C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1ED56-6E55-5BFF-9093-7FA660F63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7F121-0C8A-58B0-A48A-71F93C5E8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E06BC-9176-4FAB-84E1-77D9822EC949}" type="datetimeFigureOut">
              <a:rPr lang="en-US" smtClean="0"/>
              <a:t>8/8/2025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32D64-A0E5-9FEE-96CF-6B66F09E1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B8906-9788-3116-21A1-7FE7E33B8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E0A8-4E13-43AF-84CD-312D61286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7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90D3A-83E7-EC76-9E47-68BC2AAB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6" y="88900"/>
            <a:ext cx="6529307" cy="895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280811-3544-6E48-BD95-FECE0CDE0B5E}"/>
              </a:ext>
            </a:extLst>
          </p:cNvPr>
          <p:cNvSpPr/>
          <p:nvPr/>
        </p:nvSpPr>
        <p:spPr>
          <a:xfrm>
            <a:off x="640138" y="4876800"/>
            <a:ext cx="5806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Welcome to China Lake</a:t>
            </a:r>
          </a:p>
        </p:txBody>
      </p:sp>
    </p:spTree>
    <p:extLst>
      <p:ext uri="{BB962C8B-B14F-4D97-AF65-F5344CB8AC3E}">
        <p14:creationId xmlns:p14="http://schemas.microsoft.com/office/powerpoint/2010/main" val="166985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5B38C3-30BA-D960-2431-CF98CB711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79" y="101600"/>
            <a:ext cx="6868879" cy="90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69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</Words>
  <Application>Microsoft Office PowerPoint</Application>
  <PresentationFormat>Letter Paper (8.5x11 in)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Edwards, Deborah A CIV (USA)</dc:creator>
  <cp:lastModifiedBy>Edwards, Deborah A CIV (USA)</cp:lastModifiedBy>
  <cp:revision>1</cp:revision>
  <cp:lastPrinted>2025-08-08T16:23:43Z</cp:lastPrinted>
  <dcterms:created xsi:type="dcterms:W3CDTF">2025-08-08T15:57:22Z</dcterms:created>
  <dcterms:modified xsi:type="dcterms:W3CDTF">2025-08-08T16:26:45Z</dcterms:modified>
</cp:coreProperties>
</file>