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Metadata/LabelInfo.xml" ContentType="application/vnd.ms-office.classificationlabels+xml"/>
  <Override PartName="/ppt/slideLayouts/slideLayout7.xml" ContentType="application/vnd.openxmlformats-officedocument.presentationml.slideLayout+xml"/>
  <Override PartName="/docProps/app.xml" ContentType="application/vnd.openxmlformats-officedocument.extended-properties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revisionInfo.xml" ContentType="application/vnd.ms-powerpoint.revisioninfo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E48395-0F74-447A-A985-A3132BD2DD09}" v="1" dt="2026-09-15T14:48:20.2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5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s, Deborah A CIV (USA)" userId="666fd2fb-82af-4cef-a699-60eec5a046b7" providerId="ADAL" clId="{FACE6B0C-9E8B-4D48-8839-ADF6845020ED}"/>
    <pc:docChg chg="modSld">
      <pc:chgData name="Edwards, Deborah A CIV (USA)" userId="666fd2fb-82af-4cef-a699-60eec5a046b7" providerId="ADAL" clId="{FACE6B0C-9E8B-4D48-8839-ADF6845020ED}" dt="2026-09-15T14:48:41.804" v="3" actId="14100"/>
      <pc:docMkLst>
        <pc:docMk/>
      </pc:docMkLst>
      <pc:sldChg chg="modSp mod">
        <pc:chgData name="Edwards, Deborah A CIV (USA)" userId="666fd2fb-82af-4cef-a699-60eec5a046b7" providerId="ADAL" clId="{FACE6B0C-9E8B-4D48-8839-ADF6845020ED}" dt="2026-09-15T14:48:41.804" v="3" actId="14100"/>
        <pc:sldMkLst>
          <pc:docMk/>
          <pc:sldMk cId="1412494712" sldId="256"/>
        </pc:sldMkLst>
        <pc:picChg chg="mod">
          <ac:chgData name="Edwards, Deborah A CIV (USA)" userId="666fd2fb-82af-4cef-a699-60eec5a046b7" providerId="ADAL" clId="{FACE6B0C-9E8B-4D48-8839-ADF6845020ED}" dt="2026-09-15T14:48:41.804" v="3" actId="14100"/>
          <ac:picMkLst>
            <pc:docMk/>
            <pc:sldMk cId="1412494712" sldId="256"/>
            <ac:picMk id="5" creationId="{FCB8E675-3D70-2272-4727-FB3DC2FFA3D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AE8DD-6A99-E778-16B1-725BFD425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DAB96D-1965-0C7E-BD6D-B3408A53C0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4E3BD-B497-2962-325A-072CBD7D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45B10-3469-467B-B48F-783351D79C3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D085A-A862-90C3-B9D5-360074CB1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127FC-FDA1-3315-D0D6-C26B8429D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44679-64A9-49AB-8135-9961A7877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27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7C064-EBB8-CC43-8B68-30AD71FF2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54C69-74D0-3A3F-B1C6-8DD437A2B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07133-F3E9-9F1C-571E-D9B00EEDB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45B10-3469-467B-B48F-783351D79C3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8D691-0CD6-8967-8D92-788965C2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5D19BD-A167-9D6B-1976-825866B15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44679-64A9-49AB-8135-9961A7877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3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E12AC-BD2B-903B-8B2A-37A3C6013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DA78E-C5EC-DBB8-E63F-12F85D97E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16712-0A1D-2046-97C7-D7CCBD6DF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45B10-3469-467B-B48F-783351D79C3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529DE-C0BA-A6A0-C089-FD8FCE6AC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87B15-8DD9-B153-2B9A-56A56F910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44679-64A9-49AB-8135-9961A7877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029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F6052-CA83-1388-26BB-8D2EE6B54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1093A-D9AE-94BA-3F67-82EB24D798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3BF79-133D-494E-78D8-1C4515A37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E31FF-F506-9ABE-9F8C-C23310E2F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45B10-3469-467B-B48F-783351D79C3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1C6257-0A6E-AF0F-86A3-A05FAD879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35132-95DC-5E1A-1A5D-C898777EE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44679-64A9-49AB-8135-9961A7877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686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38789-557A-2D8A-8E50-F20AB6351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753FF7-DA7C-4ED8-5EEB-9977BEC7DD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985D7A-A5C1-CAED-6188-FFB8E3670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159323-DD4D-4BDA-4E4B-92D682DBF1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61EA6A-1055-CAB5-47E0-80E5CC4654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3709F9-899B-CE5C-F7B4-18BAFE75C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45B10-3469-467B-B48F-783351D79C3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64B9BA-ECB9-AD63-7331-A720E68B5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F72C0B-161D-39B2-97C6-0087F2C76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44679-64A9-49AB-8135-9961A7877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536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43D44-CD4D-2247-6155-F9E9426C2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3F36B2-6C0D-6520-6499-53F71C252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45B10-3469-467B-B48F-783351D79C3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9EC2CF-1758-31CB-2176-D5C7CBE8F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736906-FCE4-AE0F-E3FE-071A36D3F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44679-64A9-49AB-8135-9961A7877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0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926535-7836-D8CE-41E3-B568ED0E3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45B10-3469-467B-B48F-783351D79C3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7254A3-B2B3-F157-5707-31D3A5AC2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0A0C8-AA41-5527-A1FF-DB6450F40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44679-64A9-49AB-8135-9961A7877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7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6B8EB-C4DC-94F0-C6CE-94DF45D75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24D21-7A76-854F-CE58-E95158993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56E68-9E08-BDF2-E5C3-0B25B06F6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B2448-6DA0-D7E9-1702-D779B99C8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45B10-3469-467B-B48F-783351D79C3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DCD7A1-D1C9-1A7D-DB4C-65CDD76E1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4587CC-D697-03CF-5285-38C478511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44679-64A9-49AB-8135-9961A7877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987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36D7F-4C01-904B-DB5B-5474092AE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8C73F3-B7E6-23E6-54B5-3367CFBF79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0C46C-BF60-FF86-1520-E92B13104D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93726-C332-F35C-10EB-0782A6F59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45B10-3469-467B-B48F-783351D79C3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F10A24-3BC9-BCE0-D71B-F6F72C594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49D6FF-AA4E-9998-74DB-61B7DD87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44679-64A9-49AB-8135-9961A7877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51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0D7FF-BF0D-DDE4-36F2-B640B6169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47552B-DEDA-BA7D-481F-77ED5C67CA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B183A-591A-48E9-2ADD-01F6C5FFB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45B10-3469-467B-B48F-783351D79C3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EA047-6AB7-34E5-F165-9C3923D15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109F0-44A8-A458-D362-EF0CA58BD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44679-64A9-49AB-8135-9961A7877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228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9DD35A-ACB8-8163-C2D7-FEA77FA78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E1C921-B9B9-DF2F-C106-A7BA4D5BB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472A2-9DE5-30E6-F32A-365631790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45B10-3469-467B-B48F-783351D79C3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C0E55-B8ED-95E9-9B75-E48661F7D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E760F-1BBA-9C4D-72DC-151B22D83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44679-64A9-49AB-8135-9961A7877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422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793C95-6835-F792-522F-4813026FF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985DEE-91D4-6119-27E3-46FEA81E3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A8F80-2301-E821-6C99-572D3C16A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445B10-3469-467B-B48F-783351D79C3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83185-1D70-9B23-5B02-B302FAC9E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D70FA-4CAD-4C76-66D0-1D94BE2F6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844679-64A9-49AB-8135-9961A7877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7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B8E675-3D70-2272-4727-FB3DC2FFA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772"/>
            <a:ext cx="12192000" cy="687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94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6332696AF3A0419D082CBA2DD137D2" ma:contentTypeVersion="17" ma:contentTypeDescription="Create a new document." ma:contentTypeScope="" ma:versionID="e6caa6ded5fe29ad09f07c876ccf0f6d">
  <xsd:schema xmlns:xsd="http://www.w3.org/2001/XMLSchema" xmlns:xs="http://www.w3.org/2001/XMLSchema" xmlns:p="http://schemas.microsoft.com/office/2006/metadata/properties" xmlns:ns1="http://schemas.microsoft.com/sharepoint/v3" xmlns:ns2="6d64cff5-5d11-4e62-b25f-807085a6e79a" xmlns:ns3="674a3eb3-1699-48b0-ba40-d80c86f8f581" xmlns:ns4="a4149e0b-146f-4e59-ae13-29b070c71ccf" targetNamespace="http://schemas.microsoft.com/office/2006/metadata/properties" ma:root="true" ma:fieldsID="4a0ebafc4b4ad817f4e51ce6e2c4659f" ns1:_="" ns2:_="" ns3:_="" ns4:_="">
    <xsd:import namespace="http://schemas.microsoft.com/sharepoint/v3"/>
    <xsd:import namespace="6d64cff5-5d11-4e62-b25f-807085a6e79a"/>
    <xsd:import namespace="674a3eb3-1699-48b0-ba40-d80c86f8f581"/>
    <xsd:import namespace="a4149e0b-146f-4e59-ae13-29b070c71c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4:SharedWithUsers" minOccurs="0"/>
                <xsd:element ref="ns4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64cff5-5d11-4e62-b25f-807085a6e7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cef215b-19b7-4691-95f4-27d2fe62d5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4a3eb3-1699-48b0-ba40-d80c86f8f58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6595763-600f-4b0f-86a6-7cba8212a012}" ma:internalName="TaxCatchAll" ma:showField="CatchAllData" ma:web="674a3eb3-1699-48b0-ba40-d80c86f8f5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149e0b-146f-4e59-ae13-29b070c71ccf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674a3eb3-1699-48b0-ba40-d80c86f8f581" xsi:nil="true"/>
    <lcf76f155ced4ddcb4097134ff3c332f xmlns="6d64cff5-5d11-4e62-b25f-807085a6e79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8598B35-D5A9-4AF4-9D0F-5E5429ED1F78}"/>
</file>

<file path=customXml/itemProps2.xml><?xml version="1.0" encoding="utf-8"?>
<ds:datastoreItem xmlns:ds="http://schemas.openxmlformats.org/officeDocument/2006/customXml" ds:itemID="{532F7463-89CF-4D8F-AA6D-884B92C3F3F8}"/>
</file>

<file path=customXml/itemProps3.xml><?xml version="1.0" encoding="utf-8"?>
<ds:datastoreItem xmlns:ds="http://schemas.openxmlformats.org/officeDocument/2006/customXml" ds:itemID="{7EFD6289-896C-4763-8281-62D777A8B385}"/>
</file>

<file path=docMetadata/LabelInfo.xml><?xml version="1.0" encoding="utf-8"?>
<clbl:labelList xmlns:clbl="http://schemas.microsoft.com/office/2020/mipLabelMetadata">
  <clbl:label id="{b27ac744-d744-4b94-baa9-948b89b4017a}" enabled="1" method="Standard" siteId="{e3333e00-c877-4b87-b6ad-45e942de175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Edwards, Deborah A CIV (USA)</dc:creator>
  <cp:lastModifiedBy>Edwards, Deborah A CIV (USA)</cp:lastModifiedBy>
  <cp:revision>1</cp:revision>
  <cp:lastPrinted>2026-09-15T14:48:21Z</cp:lastPrinted>
  <dcterms:created xsi:type="dcterms:W3CDTF">2026-09-15T14:47:11Z</dcterms:created>
  <dcterms:modified xsi:type="dcterms:W3CDTF">2026-09-15T14:48:43Z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0x0101003C6332696AF3A0419D082CBA2DD137D2</vt:lpwstr>
  </property>
</Properties>
</file>